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60"/>
  </p:normalViewPr>
  <p:slideViewPr>
    <p:cSldViewPr snapToGrid="0">
      <p:cViewPr varScale="1">
        <p:scale>
          <a:sx n="79" d="100"/>
          <a:sy n="79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367EA-5659-0A1B-0B5C-ED1E1E54D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45B6A2-3496-E786-D64E-0976D4D57A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C8053-4E86-AD7B-A353-6E4127F0D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A4C04-B0B7-88FB-DFD6-30E1DCF7D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34079-BCED-91BB-6636-4F2D51375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73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621F6-37FF-75F7-C3B6-F213C56F9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B7ED78-BA7E-FF37-E045-7B5B10280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E5F4C-4131-3A28-DA54-C75E2D04B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9E127-4FE7-47CD-E6D0-4AD959274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CA664-0968-9A27-8219-10D514403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566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6F184E-1606-E406-D39E-04EE5BDFF8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25A6E8-7DC9-9E98-DE48-8BB09D77B2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9A707-5DE4-372F-8AD8-4A38ADF1E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9AE05D-304C-B176-0D71-AF3EB3C7B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C9225-EABC-AF41-0967-C5C080133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188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E9131-0DCA-4D11-5FA3-DEC43C9C2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F74CA-5445-A751-E88D-3CCEE2F42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3E995-0B08-1C57-F77E-9EDECE4F7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4A461-0FBC-9991-DF80-C3066EB50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CFEB9-2A1D-F102-73CB-25AEC2445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66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C61A8-977F-75B2-15CD-E74E65D12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06B436-4CF1-D627-0F67-026D1F3A0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1922EC-7B40-9E2C-25F1-A94ADDAB0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BB471-C7D6-65D5-ACE4-E1E038D7D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174EF-9BCA-72F3-3CC8-895468C61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562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CA972-D4AF-DCC1-5F69-B12309B6C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0B706-51E8-EE58-53AD-339C104723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8A58AC-BE68-0551-5FF4-A8FE3B572D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200D94-9989-FEB2-2C01-07B37226D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14A9E9-EB77-5338-1CD7-055CE5E62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1C673-0C5A-FCB6-B502-5205C6A41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110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15EC0-499A-53AF-AF59-19832ED32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C12B70-84EF-E85F-ABA5-81E636407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7DD976-32AC-E492-AF18-016F458886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81FB50-7DF3-CA09-E375-FD6BB64D08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2BE3D8-C10F-8009-BB45-00CBC4B6A8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CB1596-1135-1EC6-B890-447404AEF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9CB1C4-3D59-2C3D-6C75-1DE23BFF4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410C83-1F8E-733F-3518-F6406EEEB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659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6DE68-7528-D152-6C98-401C93773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2CD38F-4C31-C009-F822-42CE63C77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000CC9-5430-B2FE-032F-EB1B0CD0A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2FD7CD-6201-28B6-0B18-BAAAB643B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046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1FD609-6882-48D2-317E-2B9BC503D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F0AC15-52A6-F19D-A6BB-DD1C9A710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5D63F3-0B8B-BDB6-F7A9-A49855F72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18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04282-B564-47E9-9B1A-2EB1AAAF8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8A738-717A-43F8-BBAB-5703DE866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15A9BE-0A9E-EC08-D3C0-A7B5DD3212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89D2A0-7F0E-956B-DBC9-6FCD5C97B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F63743-FB3C-4683-A0F9-C39A7654E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59EF43-3C7E-2CDA-F488-7E63BE380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31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8B435-C3E7-0315-BC09-310767EA5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23B323-7F41-9E20-D235-6E72999D33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F525C0-5D02-046B-95C0-EB1CE04FE4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5B8F85-E3F9-3730-0E73-CBECDE0DD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98D9C4-F432-F117-18CA-92C5C9347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C57EFD-B18D-0BEA-11D5-4E07393C9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09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B57929-6CBC-279C-1E1A-3FE4AA3B5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04C554-836C-0F49-B606-BE72BB28D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A8645-E166-3A68-CEFB-7212E5DF3F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4209E-BE56-4999-A54A-8A0B0C932B8B}" type="datetimeFigureOut">
              <a:rPr lang="en-US" smtClean="0"/>
              <a:t>01/10/2025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3AF6C-0F40-1BBD-9C91-AE9490A5EC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0B0B5-0D50-32E5-2C87-6CAFCF1E4B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E5043-5890-4D8E-B3E0-07E1B144EC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233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564FC-04AB-ACC9-91EF-F69A6321FA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vi-VN" dirty="0"/>
              <a:t>Vẻ đẹp Việt Nam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F6A214-1E7A-1A12-33E9-BD9EB7D3FD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Thiên </a:t>
            </a:r>
            <a:r>
              <a:rPr lang="en-US" dirty="0" err="1"/>
              <a:t>nhiên</a:t>
            </a:r>
            <a:r>
              <a:rPr lang="en-US" dirty="0"/>
              <a:t>, Văn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Ẩm</a:t>
            </a:r>
            <a:r>
              <a:rPr lang="en-US" dirty="0"/>
              <a:t> </a:t>
            </a:r>
            <a:r>
              <a:rPr lang="en-US" dirty="0" err="1"/>
              <a:t>thực</a:t>
            </a:r>
            <a:endParaRPr lang="en-US" dirty="0"/>
          </a:p>
        </p:txBody>
      </p:sp>
      <p:pic>
        <p:nvPicPr>
          <p:cNvPr id="4" name="Việt Nam - Tự Hào Tiếp Bước Tương Lai">
            <a:hlinkClick r:id="" action="ppaction://media"/>
            <a:extLst>
              <a:ext uri="{FF2B5EF4-FFF2-40B4-BE49-F238E27FC236}">
                <a16:creationId xmlns:a16="http://schemas.microsoft.com/office/drawing/2014/main" id="{48A80A7B-C69B-A021-48E8-944FC5BFAF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" y="19812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206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1BF4D-E2E2-6266-79B7-825FFE165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1.Hà </a:t>
            </a:r>
            <a:r>
              <a:rPr lang="en-US" dirty="0" err="1"/>
              <a:t>Nội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98E4D-23C2-37A2-A123-0AE38BCD0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vi-VN" sz="2400" b="1" dirty="0"/>
              <a:t>Hồ Gươm và Cầu Thê Húc:</a:t>
            </a:r>
            <a:r>
              <a:rPr lang="vi-VN" sz="2400" dirty="0"/>
              <a:t> Biểu tượng lịch sử và tinh thần.</a:t>
            </a:r>
            <a:endParaRPr lang="en-US" sz="2400" dirty="0"/>
          </a:p>
          <a:p>
            <a:pPr>
              <a:buFontTx/>
              <a:buChar char="-"/>
            </a:pPr>
            <a:r>
              <a:rPr lang="vi-VN" sz="2400" b="1" dirty="0"/>
              <a:t>Phố cổ 36 Phường:</a:t>
            </a:r>
            <a:r>
              <a:rPr lang="vi-VN" sz="2400" dirty="0"/>
              <a:t> Khám phá kiến trúc cổ và cuộc sống bản địa. </a:t>
            </a:r>
            <a:endParaRPr lang="en-US" sz="2400" dirty="0"/>
          </a:p>
          <a:p>
            <a:pPr marL="0" indent="0">
              <a:buNone/>
            </a:pPr>
            <a:r>
              <a:rPr lang="vi-VN" sz="2400" b="1" dirty="0"/>
              <a:t>- Văn Miếu - Quốc Tử Giám:</a:t>
            </a:r>
            <a:r>
              <a:rPr lang="vi-VN" sz="2400" dirty="0"/>
              <a:t> Trường đại học đầu tiên của Việt Nam.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46503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5AB36-4769-C73B-E7C0-7024910D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Vịnh</a:t>
            </a:r>
            <a:r>
              <a:rPr lang="en-US" dirty="0"/>
              <a:t> </a:t>
            </a:r>
            <a:r>
              <a:rPr lang="en-US" dirty="0" err="1"/>
              <a:t>Hạ</a:t>
            </a:r>
            <a:r>
              <a:rPr lang="en-US" dirty="0"/>
              <a:t> Long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ACFF2-A9C9-77FB-CC6F-1D7F6DC06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vi-VN" dirty="0"/>
              <a:t>Di sản Thiên nhiên Thế giới UNESCO.</a:t>
            </a:r>
            <a:endParaRPr lang="en-US" dirty="0"/>
          </a:p>
          <a:p>
            <a:pPr>
              <a:buFontTx/>
              <a:buChar char="-"/>
            </a:pPr>
            <a:r>
              <a:rPr lang="vi-VN" dirty="0"/>
              <a:t>Hơn 1.600 hòn đảo đá vôi lớn nhỏ, tạo nên cảnh quan siêu thực. </a:t>
            </a:r>
            <a:endParaRPr lang="en-US" dirty="0"/>
          </a:p>
          <a:p>
            <a:pPr marL="0" indent="0">
              <a:buNone/>
            </a:pPr>
            <a:r>
              <a:rPr lang="vi-VN" dirty="0"/>
              <a:t>- Hoạt động đề xuất: Chèo thuyền Kayak, ngủ đêm trên Du thuyền.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753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D4F5A-3B77-C64A-7C2B-CFE1D6558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3.Hội An</a:t>
            </a:r>
          </a:p>
        </p:txBody>
      </p:sp>
      <p:pic>
        <p:nvPicPr>
          <p:cNvPr id="4" name="Trắng Cam Video làm Trọng tâm Du lịch Đoạn Giới thiệu Youtube">
            <a:hlinkClick r:id="" action="ppaction://media"/>
            <a:extLst>
              <a:ext uri="{FF2B5EF4-FFF2-40B4-BE49-F238E27FC236}">
                <a16:creationId xmlns:a16="http://schemas.microsoft.com/office/drawing/2014/main" id="{F7CA50D0-BF9B-8F66-D4FB-F86D391A2B9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733256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CA64D-255F-0D4E-2186-192244009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Thiên </a:t>
            </a:r>
            <a:r>
              <a:rPr lang="en-US" dirty="0" err="1"/>
              <a:t>đường</a:t>
            </a:r>
            <a:r>
              <a:rPr lang="en-US" dirty="0"/>
              <a:t> </a:t>
            </a:r>
            <a:r>
              <a:rPr lang="en-US" dirty="0" err="1"/>
              <a:t>ẩm</a:t>
            </a:r>
            <a:r>
              <a:rPr lang="en-US" dirty="0"/>
              <a:t> </a:t>
            </a:r>
            <a:r>
              <a:rPr lang="en-US" dirty="0" err="1"/>
              <a:t>thực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53546-B973-DF5B-F960-B57A58B57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vi-VN" b="1" dirty="0"/>
              <a:t>Phở:</a:t>
            </a:r>
            <a:r>
              <a:rPr lang="vi-VN" dirty="0"/>
              <a:t> Món ăn quốc hồn quốc túy. </a:t>
            </a:r>
            <a:endParaRPr lang="en-US" dirty="0"/>
          </a:p>
          <a:p>
            <a:pPr>
              <a:buFontTx/>
              <a:buChar char="-"/>
            </a:pPr>
            <a:r>
              <a:rPr lang="vi-VN" b="1" dirty="0"/>
              <a:t>Bánh mì:</a:t>
            </a:r>
            <a:r>
              <a:rPr lang="vi-VN" dirty="0"/>
              <a:t> Ẩm thực đường phố được yêu thích toàn cầu. </a:t>
            </a:r>
            <a:endParaRPr lang="en-US" dirty="0"/>
          </a:p>
          <a:p>
            <a:pPr marL="0" indent="0">
              <a:buNone/>
            </a:pPr>
            <a:r>
              <a:rPr lang="vi-VN" b="1" dirty="0"/>
              <a:t>- Cà phê:</a:t>
            </a:r>
            <a:r>
              <a:rPr lang="vi-VN" dirty="0"/>
              <a:t> Văn hóa cà phê độc đáo (cà phê trứng, cà phê sữa đá).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000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</Words>
  <Application>Microsoft Office PowerPoint</Application>
  <PresentationFormat>Widescreen</PresentationFormat>
  <Paragraphs>15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Vẻ đẹp Việt Nam</vt:lpstr>
      <vt:lpstr>1.Hà Nội</vt:lpstr>
      <vt:lpstr>2. Vịnh Hạ Long</vt:lpstr>
      <vt:lpstr>3.Hội An</vt:lpstr>
      <vt:lpstr>4. Thiên đường ẩm thực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Administrator</cp:lastModifiedBy>
  <cp:revision>1</cp:revision>
  <dcterms:created xsi:type="dcterms:W3CDTF">2025-10-01T16:42:35Z</dcterms:created>
  <dcterms:modified xsi:type="dcterms:W3CDTF">2025-10-01T16:42:37Z</dcterms:modified>
</cp:coreProperties>
</file>

<file path=docProps/thumbnail.jpeg>
</file>